
<file path=[Content_Types].xml><?xml version="1.0" encoding="utf-8"?>
<Types xmlns="http://schemas.openxmlformats.org/package/2006/content-types">
  <Default Extension="tmp" ContentType="image/pn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79" r:id="rId2"/>
    <p:sldId id="312" r:id="rId3"/>
    <p:sldId id="310" r:id="rId4"/>
    <p:sldId id="295" r:id="rId5"/>
    <p:sldId id="299" r:id="rId6"/>
    <p:sldId id="300" r:id="rId7"/>
    <p:sldId id="301" r:id="rId8"/>
    <p:sldId id="302" r:id="rId9"/>
    <p:sldId id="303" r:id="rId10"/>
    <p:sldId id="311" r:id="rId11"/>
  </p:sldIdLst>
  <p:sldSz cx="12192000" cy="6858000"/>
  <p:notesSz cx="6819900" cy="99187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661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197" userDrawn="1">
          <p15:clr>
            <a:srgbClr val="A4A3A4"/>
          </p15:clr>
        </p15:guide>
        <p15:guide id="5" orient="horz" pos="612" userDrawn="1">
          <p15:clr>
            <a:srgbClr val="A4A3A4"/>
          </p15:clr>
        </p15:guide>
        <p15:guide id="6" orient="horz" pos="958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335"/>
    <a:srgbClr val="C4EBF4"/>
    <a:srgbClr val="C0DFF8"/>
    <a:srgbClr val="CCCCFF"/>
    <a:srgbClr val="1A5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>
      <p:cViewPr>
        <p:scale>
          <a:sx n="82" d="100"/>
          <a:sy n="82" d="100"/>
        </p:scale>
        <p:origin x="1458" y="744"/>
      </p:cViewPr>
      <p:guideLst>
        <p:guide pos="5661"/>
        <p:guide pos="325"/>
        <p:guide pos="7355"/>
        <p:guide orient="horz" pos="197"/>
        <p:guide orient="horz" pos="612"/>
        <p:guide orient="horz" pos="958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D0018-74B9-B34F-91E8-46336E57060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BCA35-87C1-B74D-ABCC-4BB263B7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0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1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4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7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4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8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5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6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D972-55E4-4429-A772-0EC453A89BB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1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D972-55E4-4429-A772-0EC453A89BB1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A9D1-C270-4355-9B56-3AE144E0D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9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openxmlformats.org/officeDocument/2006/relationships/image" Target="../media/image2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FA102FD8-F63C-45DE-B526-FD9BD4A5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8" y="6032414"/>
            <a:ext cx="11298873" cy="47655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Montserrat" panose="00000500000000000000" pitchFamily="2" charset="-52"/>
              </a:rPr>
              <a:t>Все вакансии и резюме </a:t>
            </a:r>
            <a:r>
              <a:rPr lang="ru-RU" sz="2000" dirty="0" err="1" smtClean="0">
                <a:latin typeface="Montserrat" panose="00000500000000000000" pitchFamily="2" charset="-52"/>
              </a:rPr>
              <a:t>агросектора</a:t>
            </a:r>
            <a:r>
              <a:rPr lang="ru-RU" sz="2000" dirty="0" smtClean="0">
                <a:latin typeface="Montserrat" panose="00000500000000000000" pitchFamily="2" charset="-52"/>
              </a:rPr>
              <a:t> на одной платформе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33079C-D2AE-4D2E-BC52-C9EC1F1DC71D}"/>
              </a:ext>
            </a:extLst>
          </p:cNvPr>
          <p:cNvSpPr/>
          <p:nvPr/>
        </p:nvSpPr>
        <p:spPr>
          <a:xfrm>
            <a:off x="414028" y="6052007"/>
            <a:ext cx="4541628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75" y="0"/>
            <a:ext cx="10146426" cy="5699437"/>
          </a:xfrm>
          <a:prstGeom prst="rect">
            <a:avLst/>
          </a:prstGeom>
        </p:spPr>
      </p:pic>
      <p:pic>
        <p:nvPicPr>
          <p:cNvPr id="7" name="Рисунок 6" descr="Вырезка экрана">
            <a:extLst>
              <a:ext uri="{FF2B5EF4-FFF2-40B4-BE49-F238E27FC236}">
                <a16:creationId xmlns:a16="http://schemas.microsoft.com/office/drawing/2014/main" id="{3A382824-77B9-417B-B56F-F55AE193C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00" y="323037"/>
            <a:ext cx="2520000" cy="543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028" y="479792"/>
            <a:ext cx="42899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Поиск работы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 подбор персонала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 отрасли АПК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на площадке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Своё.Фермерство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9EDCC39-6100-489B-B13E-E325AB3274D6}"/>
              </a:ext>
            </a:extLst>
          </p:cNvPr>
          <p:cNvSpPr/>
          <p:nvPr/>
        </p:nvSpPr>
        <p:spPr>
          <a:xfrm>
            <a:off x="0" y="5699437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437" t="43561" r="30128" b="7208"/>
          <a:stretch/>
        </p:blipFill>
        <p:spPr>
          <a:xfrm>
            <a:off x="1101969" y="773723"/>
            <a:ext cx="10503878" cy="5064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323" y="5697415"/>
            <a:ext cx="3106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Волкова Полина</a:t>
            </a:r>
          </a:p>
          <a:p>
            <a:r>
              <a:rPr lang="en-US" sz="2400" dirty="0"/>
              <a:t>volkovapa@rshb.ru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26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FEAC1D-57DF-4050-8161-6B2A15F01C4E}"/>
              </a:ext>
            </a:extLst>
          </p:cNvPr>
          <p:cNvSpPr/>
          <p:nvPr/>
        </p:nvSpPr>
        <p:spPr>
          <a:xfrm>
            <a:off x="0" y="6823855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235DF8-331A-448C-96FA-43196D8ED9A6}"/>
              </a:ext>
            </a:extLst>
          </p:cNvPr>
          <p:cNvSpPr txBox="1"/>
          <p:nvPr/>
        </p:nvSpPr>
        <p:spPr>
          <a:xfrm>
            <a:off x="1070674" y="1510955"/>
            <a:ext cx="10582845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/>
              <a:t>Это первая цифровая экосистема </a:t>
            </a:r>
            <a:r>
              <a:rPr lang="ru-RU" sz="2000" dirty="0"/>
              <a:t>для предприятий АПК, </a:t>
            </a:r>
            <a:r>
              <a:rPr lang="ru-RU" sz="2000" dirty="0" smtClean="0"/>
              <a:t>разработанная </a:t>
            </a:r>
            <a:r>
              <a:rPr lang="ru-RU" sz="2000" dirty="0"/>
              <a:t>Россельхозбанком.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Здесь </a:t>
            </a:r>
            <a:r>
              <a:rPr lang="ru-RU" sz="2000" dirty="0"/>
              <a:t>собраны </a:t>
            </a:r>
            <a:r>
              <a:rPr lang="ru-RU" sz="2000" dirty="0" smtClean="0"/>
              <a:t>все товары, услуги и сервисы </a:t>
            </a:r>
            <a:r>
              <a:rPr lang="ru-RU" sz="2000" dirty="0" err="1" smtClean="0"/>
              <a:t>агросектора</a:t>
            </a:r>
            <a:r>
              <a:rPr lang="ru-RU" sz="2000" dirty="0" smtClean="0"/>
              <a:t>, которые </a:t>
            </a:r>
            <a:r>
              <a:rPr lang="ru-RU" sz="2000" dirty="0"/>
              <a:t>позволят </a:t>
            </a:r>
            <a:r>
              <a:rPr lang="ru-RU" sz="2000" dirty="0" smtClean="0"/>
              <a:t> </a:t>
            </a:r>
            <a:r>
              <a:rPr lang="ru-RU" sz="2000" dirty="0"/>
              <a:t>автоматизировать сельскохозяйственные </a:t>
            </a:r>
            <a:r>
              <a:rPr lang="ru-RU" sz="2000" dirty="0" smtClean="0"/>
              <a:t>процессы,  сэкономить </a:t>
            </a:r>
            <a:r>
              <a:rPr lang="ru-RU" sz="2000" dirty="0"/>
              <a:t>время, ресурсы и вывести бизнес на новый уровень.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86E5D618-C719-BB4F-801E-EF0A8DCB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68" y="659466"/>
            <a:ext cx="11298873" cy="47655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Что такое Своё.Фермерство?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Рисунок 9" descr="Вырезка экрана">
            <a:extLst>
              <a:ext uri="{FF2B5EF4-FFF2-40B4-BE49-F238E27FC236}">
                <a16:creationId xmlns:a16="http://schemas.microsoft.com/office/drawing/2014/main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2" y="361573"/>
            <a:ext cx="2873828" cy="620365"/>
          </a:xfrm>
          <a:prstGeom prst="rect">
            <a:avLst/>
          </a:prstGeom>
        </p:spPr>
      </p:pic>
      <p:sp>
        <p:nvSpPr>
          <p:cNvPr id="9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B877EDA2-8682-4E57-B36F-0BFEF3A81BCE}"/>
              </a:ext>
            </a:extLst>
          </p:cNvPr>
          <p:cNvSpPr/>
          <p:nvPr/>
        </p:nvSpPr>
        <p:spPr>
          <a:xfrm>
            <a:off x="897955" y="1279832"/>
            <a:ext cx="10643805" cy="1603710"/>
          </a:xfrm>
          <a:prstGeom prst="round2DiagRect">
            <a:avLst>
              <a:gd name="adj1" fmla="val 0"/>
              <a:gd name="adj2" fmla="val 2180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86E5D618-C719-BB4F-801E-EF0A8DCBD0B7}"/>
              </a:ext>
            </a:extLst>
          </p:cNvPr>
          <p:cNvSpPr txBox="1">
            <a:spLocks/>
          </p:cNvSpPr>
          <p:nvPr/>
        </p:nvSpPr>
        <p:spPr>
          <a:xfrm>
            <a:off x="810868" y="3422705"/>
            <a:ext cx="11298873" cy="476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Наша миссия</a:t>
            </a:r>
          </a:p>
        </p:txBody>
      </p:sp>
      <p:sp>
        <p:nvSpPr>
          <p:cNvPr id="15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B877EDA2-8682-4E57-B36F-0BFEF3A81BCE}"/>
              </a:ext>
            </a:extLst>
          </p:cNvPr>
          <p:cNvSpPr/>
          <p:nvPr/>
        </p:nvSpPr>
        <p:spPr>
          <a:xfrm>
            <a:off x="918275" y="4120371"/>
            <a:ext cx="10623485" cy="2402649"/>
          </a:xfrm>
          <a:prstGeom prst="round2DiagRect">
            <a:avLst>
              <a:gd name="adj1" fmla="val 0"/>
              <a:gd name="adj2" fmla="val 2180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235DF8-331A-448C-96FA-43196D8ED9A6}"/>
              </a:ext>
            </a:extLst>
          </p:cNvPr>
          <p:cNvSpPr txBox="1"/>
          <p:nvPr/>
        </p:nvSpPr>
        <p:spPr>
          <a:xfrm>
            <a:off x="1070674" y="4242720"/>
            <a:ext cx="10318686" cy="203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dirty="0"/>
              <a:t>Цифровизация, затронувшая все отрасли экономики, не обошла стороной и сельское хозяйство. Однако, внедрение </a:t>
            </a:r>
            <a:r>
              <a:rPr lang="en-US" sz="2000" dirty="0"/>
              <a:t>IT </a:t>
            </a:r>
            <a:r>
              <a:rPr lang="ru-RU" sz="2000" dirty="0"/>
              <a:t>технологий дается многим фермерским хозяйствам нелегко. Будучи занятыми решением многочисленных текущих задач у них элементарно не хватает времени и ресурсов на внедрение даже уже существующих технологических</a:t>
            </a:r>
            <a:r>
              <a:rPr lang="en-US" sz="2000" dirty="0"/>
              <a:t> </a:t>
            </a:r>
            <a:r>
              <a:rPr lang="ru-RU" sz="2000" dirty="0"/>
              <a:t>решений. Задача экосистемы Своё.Фермерство стоит в том, чтобы рассказать о сложных </a:t>
            </a:r>
            <a:r>
              <a:rPr lang="ru-RU" sz="2000" dirty="0" err="1"/>
              <a:t>агротехнологиях</a:t>
            </a:r>
            <a:r>
              <a:rPr lang="ru-RU" sz="2000" dirty="0"/>
              <a:t> простым языком, помочь фермерским хозяйствам и предприятиям АПК  автоматизировать работу и получить </a:t>
            </a:r>
            <a:r>
              <a:rPr lang="ru-RU" dirty="0"/>
              <a:t>в удобном цифровом формате необходимые для этого </a:t>
            </a:r>
            <a:r>
              <a:rPr lang="ru-RU" dirty="0" smtClean="0"/>
              <a:t>сервисы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76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94" y="385059"/>
            <a:ext cx="10515600" cy="1325563"/>
          </a:xfrm>
        </p:spPr>
        <p:txBody>
          <a:bodyPr>
            <a:normAutofit/>
          </a:bodyPr>
          <a:lstStyle/>
          <a:p>
            <a:pPr defTabSz="2055956">
              <a:lnSpc>
                <a:spcPct val="100000"/>
              </a:lnSpc>
              <a:defRPr/>
            </a:pPr>
            <a:r>
              <a:rPr lang="ru-RU" sz="3200" dirty="0">
                <a:solidFill>
                  <a:srgbClr val="258442"/>
                </a:solidFill>
                <a:latin typeface="Montserrat" pitchFamily="2" charset="0"/>
              </a:rPr>
              <a:t>Сервисы экосистемы</a:t>
            </a:r>
            <a:r>
              <a:rPr lang="en-US" sz="3200" dirty="0">
                <a:solidFill>
                  <a:srgbClr val="258442"/>
                </a:solidFill>
                <a:latin typeface="Montserrat" pitchFamily="2" charset="0"/>
              </a:rPr>
              <a:t>:</a:t>
            </a:r>
            <a:endParaRPr lang="ru-RU" sz="3200" dirty="0">
              <a:solidFill>
                <a:srgbClr val="258442"/>
              </a:solidFill>
              <a:latin typeface="Montserra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7435" y="1895294"/>
            <a:ext cx="10515600" cy="4351338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ru-RU" dirty="0"/>
              <a:t>Агрегатор товаров и услуг для сельского хозяйства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dirty="0"/>
              <a:t>Поиск и подбор персонала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dirty="0"/>
              <a:t>Подбор семян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dirty="0"/>
              <a:t>Телеветеринария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dirty="0"/>
              <a:t>Точное земледелие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dirty="0"/>
              <a:t>Аренда с/х техники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9" y="1803899"/>
            <a:ext cx="534216" cy="534216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5" y="2581275"/>
            <a:ext cx="476250" cy="476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5" y="3300685"/>
            <a:ext cx="476250" cy="476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" y="3904978"/>
            <a:ext cx="476250" cy="476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" y="4624388"/>
            <a:ext cx="476250" cy="476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9" y="5343798"/>
            <a:ext cx="476250" cy="476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21" y="2345521"/>
            <a:ext cx="5624379" cy="4522898"/>
          </a:xfrm>
          <a:prstGeom prst="rect">
            <a:avLst/>
          </a:prstGeom>
        </p:spPr>
      </p:pic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02" y="226512"/>
            <a:ext cx="4130398" cy="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7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06" y="380710"/>
            <a:ext cx="10515600" cy="1325563"/>
          </a:xfrm>
        </p:spPr>
        <p:txBody>
          <a:bodyPr>
            <a:normAutofit/>
          </a:bodyPr>
          <a:lstStyle/>
          <a:p>
            <a:pPr defTabSz="2055956">
              <a:lnSpc>
                <a:spcPct val="100000"/>
              </a:lnSpc>
              <a:defRPr/>
            </a:pPr>
            <a:r>
              <a:rPr lang="ru-RU" sz="3200" dirty="0" smtClean="0">
                <a:solidFill>
                  <a:srgbClr val="258442"/>
                </a:solidFill>
                <a:latin typeface="Montserrat" pitchFamily="2" charset="0"/>
              </a:rPr>
              <a:t>Поиск работы.</a:t>
            </a:r>
            <a:br>
              <a:rPr lang="ru-RU" sz="3200" dirty="0" smtClean="0">
                <a:solidFill>
                  <a:srgbClr val="258442"/>
                </a:solidFill>
                <a:latin typeface="Montserrat" pitchFamily="2" charset="0"/>
              </a:rPr>
            </a:br>
            <a:r>
              <a:rPr lang="ru-RU" sz="3200" dirty="0" smtClean="0">
                <a:solidFill>
                  <a:srgbClr val="258442"/>
                </a:solidFill>
                <a:latin typeface="Montserrat" pitchFamily="2" charset="0"/>
              </a:rPr>
              <a:t>Возможности для работников</a:t>
            </a:r>
            <a:endParaRPr lang="ru-RU" sz="3200" dirty="0">
              <a:solidFill>
                <a:srgbClr val="258442"/>
              </a:solidFill>
              <a:latin typeface="Montserra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29274"/>
            <a:ext cx="8131629" cy="1318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Сервис предоставляет возможность опубликовать резюме и найти работу по базе вакансий в короткие сроки.</a:t>
            </a: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34886" y="4242091"/>
            <a:ext cx="7278189" cy="2546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2000" dirty="0"/>
              <a:t>Д</a:t>
            </a:r>
            <a:r>
              <a:rPr lang="ru-RU" sz="2000" dirty="0" smtClean="0"/>
              <a:t>оступ </a:t>
            </a:r>
            <a:r>
              <a:rPr lang="ru-RU" sz="2000" dirty="0"/>
              <a:t>к единой базе вакансий </a:t>
            </a:r>
            <a:r>
              <a:rPr lang="ru-RU" sz="2000" dirty="0" smtClean="0"/>
              <a:t>АПК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Публикация резюме!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dirty="0" smtClean="0"/>
              <a:t>Поиск стажировок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ED0620-A6E0-4EBA-8471-C74CBC4C62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81440" y="314626"/>
            <a:ext cx="3210560" cy="654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57761"/>
            <a:ext cx="614770" cy="6147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" y="5590719"/>
            <a:ext cx="584291" cy="5842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6" y="4826825"/>
            <a:ext cx="631464" cy="609600"/>
          </a:xfrm>
          <a:prstGeom prst="rect">
            <a:avLst/>
          </a:prstGeom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02" y="226512"/>
            <a:ext cx="4130398" cy="8916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99" y="3618151"/>
            <a:ext cx="7632501" cy="3228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235DF8-331A-448C-96FA-43196D8ED9A6}"/>
              </a:ext>
            </a:extLst>
          </p:cNvPr>
          <p:cNvSpPr txBox="1"/>
          <p:nvPr/>
        </p:nvSpPr>
        <p:spPr>
          <a:xfrm>
            <a:off x="1079661" y="1721963"/>
            <a:ext cx="10318686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/>
              <a:t>Согласно исследованиям </a:t>
            </a:r>
            <a:r>
              <a:rPr lang="en-US" sz="2000" dirty="0" smtClean="0"/>
              <a:t>Deloitte – </a:t>
            </a:r>
            <a:r>
              <a:rPr lang="ru-RU" sz="2000" dirty="0" smtClean="0"/>
              <a:t>поиск персонала входит в ТОП 3 проблем отрасли АПК.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/>
              <a:t>Поиск и подбор персонала – один из ключевых сервисов экосистемы Своё.Фермерство. Агрегатор резюме и вакансий дает возможность быстрого поиска работы и сотрудников в отрасли АПК.</a:t>
            </a:r>
            <a:endParaRPr lang="ru-RU" sz="2000" dirty="0"/>
          </a:p>
        </p:txBody>
      </p:sp>
      <p:sp>
        <p:nvSpPr>
          <p:cNvPr id="17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B877EDA2-8682-4E57-B36F-0BFEF3A81BCE}"/>
              </a:ext>
            </a:extLst>
          </p:cNvPr>
          <p:cNvSpPr/>
          <p:nvPr/>
        </p:nvSpPr>
        <p:spPr>
          <a:xfrm>
            <a:off x="927262" y="1659090"/>
            <a:ext cx="10623485" cy="1335849"/>
          </a:xfrm>
          <a:prstGeom prst="round2DiagRect">
            <a:avLst>
              <a:gd name="adj1" fmla="val 0"/>
              <a:gd name="adj2" fmla="val 2180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9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18335"/>
                </a:solidFill>
              </a:rPr>
              <a:t>Как разместить резюме?</a:t>
            </a:r>
            <a:endParaRPr lang="ru-RU" sz="3200" dirty="0">
              <a:solidFill>
                <a:srgbClr val="018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560" y="1682403"/>
            <a:ext cx="7297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 Зайдите на сайт Своё.Фермерство: </a:t>
            </a:r>
            <a:r>
              <a:rPr lang="en-US" sz="2400" dirty="0" smtClean="0"/>
              <a:t>svoe</a:t>
            </a:r>
            <a:r>
              <a:rPr lang="en-US" sz="2400" dirty="0"/>
              <a:t>f</a:t>
            </a:r>
            <a:r>
              <a:rPr lang="en-US" sz="2400" dirty="0" smtClean="0"/>
              <a:t>ermerstvo.ru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На главной странице выберите «Подбор персонала»</a:t>
            </a:r>
            <a:endParaRPr lang="ru-RU" sz="2400" dirty="0"/>
          </a:p>
        </p:txBody>
      </p:sp>
      <p:pic>
        <p:nvPicPr>
          <p:cNvPr id="6" name="Изображение 5" descr="Снимок экрана 2020-09-11 в 10.3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52" y="2787636"/>
            <a:ext cx="8958944" cy="407036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350399" y="4635748"/>
            <a:ext cx="2203511" cy="22222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02" y="226512"/>
            <a:ext cx="4130398" cy="891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642" y="702630"/>
            <a:ext cx="7495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ru-RU" sz="2400" dirty="0" smtClean="0"/>
              <a:t>. На открывшейся странице сервиса выберите </a:t>
            </a:r>
            <a:br>
              <a:rPr lang="ru-RU" sz="2400" dirty="0" smtClean="0"/>
            </a:br>
            <a:r>
              <a:rPr lang="ru-RU" sz="2400" dirty="0" smtClean="0"/>
              <a:t>«Разместить резюме» в разделе «Тем, кто ищет работу»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5362" t="10868" r="16159" b="33189"/>
          <a:stretch/>
        </p:blipFill>
        <p:spPr>
          <a:xfrm>
            <a:off x="604642" y="1594247"/>
            <a:ext cx="11012557" cy="506053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5955030" y="4124513"/>
            <a:ext cx="960120" cy="8458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90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402" y="621350"/>
            <a:ext cx="5554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 Зарегистрируйтесь и нажмите «Далее»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t="13853" r="18355" b="11342"/>
          <a:stretch/>
        </p:blipFill>
        <p:spPr>
          <a:xfrm>
            <a:off x="716402" y="1309459"/>
            <a:ext cx="7441473" cy="4867504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23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43" y="1240272"/>
            <a:ext cx="5365562" cy="4714511"/>
          </a:xfrm>
          <a:ln w="19050">
            <a:solidFill>
              <a:schemeClr val="tx1"/>
            </a:solidFill>
          </a:ln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838200" y="815540"/>
            <a:ext cx="436529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+mn-lt"/>
              </a:rPr>
              <a:t>4</a:t>
            </a:r>
            <a:r>
              <a:rPr lang="ru-RU" sz="2400" dirty="0" smtClean="0">
                <a:latin typeface="+mn-lt"/>
              </a:rPr>
              <a:t>. Создайте резюме по шаблону</a:t>
            </a: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t="8991" r="36163" b="806"/>
          <a:stretch/>
        </p:blipFill>
        <p:spPr>
          <a:xfrm>
            <a:off x="1168400" y="1558562"/>
            <a:ext cx="5515428" cy="49682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866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18335"/>
                </a:solidFill>
              </a:rPr>
              <a:t>Откликайтесь на  понравившиеся вакансии</a:t>
            </a:r>
            <a:endParaRPr lang="ru-RU" sz="3200" dirty="0">
              <a:solidFill>
                <a:srgbClr val="01833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" y="1553823"/>
            <a:ext cx="6728142" cy="455962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3"/>
          <a:stretch/>
        </p:blipFill>
        <p:spPr>
          <a:xfrm>
            <a:off x="5554617" y="2181293"/>
            <a:ext cx="6264491" cy="4351338"/>
          </a:xfr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3463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СХБ">
      <a:dk1>
        <a:srgbClr val="3A3838"/>
      </a:dk1>
      <a:lt1>
        <a:srgbClr val="FFFFFF"/>
      </a:lt1>
      <a:dk2>
        <a:srgbClr val="1A512F"/>
      </a:dk2>
      <a:lt2>
        <a:srgbClr val="F0F0F0"/>
      </a:lt2>
      <a:accent1>
        <a:srgbClr val="258442"/>
      </a:accent1>
      <a:accent2>
        <a:srgbClr val="6BA844"/>
      </a:accent2>
      <a:accent3>
        <a:srgbClr val="A6C83F"/>
      </a:accent3>
      <a:accent4>
        <a:srgbClr val="FFC000"/>
      </a:accent4>
      <a:accent5>
        <a:srgbClr val="D25008"/>
      </a:accent5>
      <a:accent6>
        <a:srgbClr val="064598"/>
      </a:accent6>
      <a:hlink>
        <a:srgbClr val="0563C1"/>
      </a:hlink>
      <a:folHlink>
        <a:srgbClr val="954F72"/>
      </a:folHlink>
    </a:clrScheme>
    <a:fontScheme name="experiment_1">
      <a:majorFont>
        <a:latin typeface="Montserra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6111</TotalTime>
  <Words>311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Montserrat</vt:lpstr>
      <vt:lpstr>Calibri</vt:lpstr>
      <vt:lpstr>Calibri Light</vt:lpstr>
      <vt:lpstr>Arial</vt:lpstr>
      <vt:lpstr>Тема Office</vt:lpstr>
      <vt:lpstr>Все вакансии и резюме агросектора на одной платформе</vt:lpstr>
      <vt:lpstr>Что такое Своё.Фермерство?</vt:lpstr>
      <vt:lpstr>Сервисы экосистемы:</vt:lpstr>
      <vt:lpstr>Поиск работы. Возможности для работников</vt:lpstr>
      <vt:lpstr>Как разместить резюме?</vt:lpstr>
      <vt:lpstr>Презентация PowerPoint</vt:lpstr>
      <vt:lpstr>Презентация PowerPoint</vt:lpstr>
      <vt:lpstr>4. Создайте резюме по шаблону</vt:lpstr>
      <vt:lpstr>Откликайтесь на  понравившиеся вакансии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Подбор персонала и поиск работы</dc:title>
  <dc:creator>Черкесова Екатерина Сергеевна</dc:creator>
  <cp:lastModifiedBy>Волкова Полина Андреевна</cp:lastModifiedBy>
  <cp:revision>227</cp:revision>
  <cp:lastPrinted>2020-10-27T15:02:02Z</cp:lastPrinted>
  <dcterms:created xsi:type="dcterms:W3CDTF">2020-02-17T07:48:02Z</dcterms:created>
  <dcterms:modified xsi:type="dcterms:W3CDTF">2020-10-27T17:16:10Z</dcterms:modified>
</cp:coreProperties>
</file>